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70" r:id="rId5"/>
    <p:sldId id="264" r:id="rId6"/>
    <p:sldId id="265" r:id="rId7"/>
    <p:sldId id="267" r:id="rId8"/>
    <p:sldId id="261" r:id="rId9"/>
    <p:sldId id="269" r:id="rId10"/>
    <p:sldId id="256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FF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2" autoAdjust="0"/>
    <p:restoredTop sz="94685" autoAdjust="0"/>
  </p:normalViewPr>
  <p:slideViewPr>
    <p:cSldViewPr snapToGrid="0">
      <p:cViewPr>
        <p:scale>
          <a:sx n="100" d="100"/>
          <a:sy n="100" d="100"/>
        </p:scale>
        <p:origin x="-160" y="5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2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19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8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70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24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89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31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7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2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8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7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3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9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7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6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ABA2E2F-AC00-4B66-9F64-9EE1BC915DF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5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kywalker.cochise.edu/wellerr/students/amethyst-geology/project.htm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2846" y="621661"/>
            <a:ext cx="8825658" cy="2677648"/>
          </a:xfrm>
        </p:spPr>
        <p:txBody>
          <a:bodyPr/>
          <a:lstStyle/>
          <a:p>
            <a:pPr algn="ctr"/>
            <a:r>
              <a:rPr lang="en-US" dirty="0" smtClean="0"/>
              <a:t>Mining Amethyst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Maxine &amp; </a:t>
            </a:r>
            <a:r>
              <a:rPr lang="en-US" dirty="0" err="1" smtClean="0"/>
              <a:t>dylan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61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Mining Amethysts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>
                <a:hlinkClick r:id="rId2"/>
              </a:rPr>
              <a:t>http://skywalker.cochise.edu/wellerr/students/amethyst-geology/</a:t>
            </a:r>
            <a:r>
              <a:rPr lang="en-US" dirty="0" smtClean="0">
                <a:hlinkClick r:id="rId2"/>
              </a:rPr>
              <a:t>project.htm</a:t>
            </a: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en-US" b="1" dirty="0" err="1">
                <a:solidFill>
                  <a:srgbClr val="0B5519"/>
                </a:solidFill>
                <a:latin typeface="ArialMT"/>
              </a:rPr>
              <a:t>amethyst</a:t>
            </a:r>
            <a:r>
              <a:rPr lang="en-US" dirty="0" err="1">
                <a:solidFill>
                  <a:srgbClr val="0B5519"/>
                </a:solidFill>
                <a:latin typeface="ArialMT"/>
              </a:rPr>
              <a:t>info.weebly.com</a:t>
            </a:r>
            <a:r>
              <a:rPr lang="en-US" dirty="0">
                <a:solidFill>
                  <a:srgbClr val="0B5519"/>
                </a:solidFill>
                <a:latin typeface="ArialMT"/>
              </a:rPr>
              <a:t>/how-is-</a:t>
            </a:r>
            <a:r>
              <a:rPr lang="en-US" b="1" dirty="0">
                <a:solidFill>
                  <a:srgbClr val="0B5519"/>
                </a:solidFill>
                <a:latin typeface="ArialMT"/>
              </a:rPr>
              <a:t>amethyst</a:t>
            </a:r>
            <a:r>
              <a:rPr lang="en-US" dirty="0">
                <a:solidFill>
                  <a:srgbClr val="0B5519"/>
                </a:solidFill>
                <a:latin typeface="ArialMT"/>
              </a:rPr>
              <a:t>-extracted-and-</a:t>
            </a:r>
            <a:r>
              <a:rPr lang="en-US" dirty="0" err="1">
                <a:solidFill>
                  <a:srgbClr val="0B5519"/>
                </a:solidFill>
                <a:latin typeface="ArialMT"/>
              </a:rPr>
              <a:t>processed.htm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254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51FFD4"/>
              </a:buClr>
              <a:buFont typeface="Wingdings" charset="2"/>
              <a:buChar char="v"/>
            </a:pPr>
            <a:r>
              <a:rPr lang="en-US" dirty="0" smtClean="0"/>
              <a:t>In conc</a:t>
            </a:r>
            <a:r>
              <a:rPr lang="en-US" dirty="0" smtClean="0"/>
              <a:t>lusion, amethyst is a astonishingly amazing gorgeous mineral that is mined in a lot of places. It is purple and pink and cheap. It is used </a:t>
            </a:r>
            <a:r>
              <a:rPr lang="en-US" smtClean="0"/>
              <a:t>in jewelry.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8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64" y="4681393"/>
            <a:ext cx="8825659" cy="566738"/>
          </a:xfrm>
        </p:spPr>
        <p:txBody>
          <a:bodyPr/>
          <a:lstStyle/>
          <a:p>
            <a:r>
              <a:rPr lang="en-US" dirty="0" smtClean="0"/>
              <a:t>Mining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3054" y="2334416"/>
            <a:ext cx="8825658" cy="766994"/>
          </a:xfrm>
        </p:spPr>
        <p:txBody>
          <a:bodyPr>
            <a:noAutofit/>
          </a:bodyPr>
          <a:lstStyle/>
          <a:p>
            <a:r>
              <a:rPr lang="en-US" sz="2000" dirty="0" smtClean="0"/>
              <a:t>Amethyst is mined in drift mines most of the time (a drift mine is a shaft dug down to the gemstone </a:t>
            </a:r>
            <a:r>
              <a:rPr lang="en-US" sz="2000" dirty="0" smtClean="0"/>
              <a:t>rock). </a:t>
            </a:r>
            <a:r>
              <a:rPr lang="en-US" sz="2000" dirty="0" smtClean="0"/>
              <a:t>Then the gemstone is dug out by hand!!!!!!!!!!!). Then is taken to a washing plant that is close to the mine.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621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254" y="1130300"/>
            <a:ext cx="2477594" cy="15125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Amethyst Is </a:t>
            </a:r>
            <a:r>
              <a:rPr lang="en-US" dirty="0"/>
              <a:t>F</a:t>
            </a:r>
            <a:r>
              <a:rPr lang="en-US" dirty="0" smtClean="0"/>
              <a:t>ound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57093" y="1247905"/>
            <a:ext cx="3859212" cy="4914900"/>
          </a:xfrm>
        </p:spPr>
        <p:txBody>
          <a:bodyPr/>
          <a:lstStyle/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Minas </a:t>
            </a:r>
            <a:r>
              <a:rPr lang="en-US" dirty="0" err="1"/>
              <a:t>G</a:t>
            </a:r>
            <a:r>
              <a:rPr lang="en-US" dirty="0" err="1" smtClean="0"/>
              <a:t>erais</a:t>
            </a:r>
            <a:r>
              <a:rPr lang="en-US" dirty="0" smtClean="0"/>
              <a:t> in Brazil (large geodes in volcanic rocks)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South </a:t>
            </a:r>
            <a:r>
              <a:rPr lang="en-US" dirty="0" err="1" smtClean="0"/>
              <a:t>Korera</a:t>
            </a: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err="1" smtClean="0"/>
              <a:t>Maissau</a:t>
            </a:r>
            <a:r>
              <a:rPr lang="en-US" dirty="0" smtClean="0"/>
              <a:t>, Lower Australia (largest vein know in the world)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Russia (especially near </a:t>
            </a:r>
            <a:r>
              <a:rPr lang="en-US" dirty="0" err="1" smtClean="0"/>
              <a:t>Mursinka</a:t>
            </a:r>
            <a:r>
              <a:rPr lang="en-US" dirty="0" smtClean="0"/>
              <a:t>) (really fine Amethyst)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South Africa (1000 </a:t>
            </a:r>
            <a:r>
              <a:rPr lang="en-US" dirty="0" err="1" smtClean="0"/>
              <a:t>tonnes</a:t>
            </a:r>
            <a:r>
              <a:rPr lang="en-US" dirty="0" smtClean="0"/>
              <a:t> a year) (biggest producers)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United States (lots of places)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7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AMEHYST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51FFD4"/>
              </a:buClr>
              <a:buFont typeface="Wingdings" charset="2"/>
              <a:buChar char="v"/>
            </a:pPr>
            <a:r>
              <a:rPr lang="en-US" dirty="0" smtClean="0"/>
              <a:t>Purple and pink are the normal colors</a:t>
            </a:r>
          </a:p>
          <a:p>
            <a:pPr>
              <a:buClr>
                <a:srgbClr val="51FFD4"/>
              </a:buClr>
              <a:buFont typeface="Wingdings" charset="2"/>
              <a:buChar char="v"/>
            </a:pPr>
            <a:endParaRPr lang="en-US" dirty="0"/>
          </a:p>
          <a:p>
            <a:pPr>
              <a:buClr>
                <a:srgbClr val="51FFD4"/>
              </a:buClr>
              <a:buFont typeface="Wingdings" charset="2"/>
              <a:buChar char="v"/>
            </a:pPr>
            <a:r>
              <a:rPr lang="en-US" dirty="0" smtClean="0"/>
              <a:t> Polishes nicely</a:t>
            </a:r>
          </a:p>
          <a:p>
            <a:pPr>
              <a:buClr>
                <a:srgbClr val="51FFD4"/>
              </a:buClr>
              <a:buFont typeface="Wingdings" charset="2"/>
              <a:buChar char="v"/>
            </a:pPr>
            <a:endParaRPr lang="en-US" dirty="0"/>
          </a:p>
          <a:p>
            <a:pPr>
              <a:buClr>
                <a:srgbClr val="51FFD4"/>
              </a:buClr>
              <a:buFont typeface="Wingdings" charset="2"/>
              <a:buChar char="v"/>
            </a:pPr>
            <a:r>
              <a:rPr lang="en-US" dirty="0" smtClean="0"/>
              <a:t>Cheap compared to some other minerals</a:t>
            </a:r>
          </a:p>
          <a:p>
            <a:pPr>
              <a:buClr>
                <a:srgbClr val="51FFD4"/>
              </a:buClr>
              <a:buFont typeface="Wingdings" charset="2"/>
              <a:buChar char="v"/>
            </a:pPr>
            <a:endParaRPr lang="en-US" dirty="0"/>
          </a:p>
          <a:p>
            <a:pPr>
              <a:buClr>
                <a:srgbClr val="51FFD4"/>
              </a:buClr>
              <a:buFont typeface="Wingdings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3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254" y="1130300"/>
            <a:ext cx="2477594" cy="1512518"/>
          </a:xfrm>
        </p:spPr>
        <p:txBody>
          <a:bodyPr>
            <a:normAutofit/>
          </a:bodyPr>
          <a:lstStyle/>
          <a:p>
            <a:r>
              <a:rPr lang="en-US" dirty="0" smtClean="0"/>
              <a:t>Open Pit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57093" y="1247905"/>
            <a:ext cx="3859212" cy="4914900"/>
          </a:xfrm>
        </p:spPr>
        <p:txBody>
          <a:bodyPr/>
          <a:lstStyle/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the </a:t>
            </a:r>
            <a:r>
              <a:rPr lang="en-US" dirty="0" smtClean="0"/>
              <a:t>definition of open-pit is </a:t>
            </a:r>
            <a:r>
              <a:rPr lang="en-US" dirty="0" smtClean="0"/>
              <a:t>when</a:t>
            </a:r>
            <a:r>
              <a:rPr lang="en-US" dirty="0" smtClean="0"/>
              <a:t> </a:t>
            </a:r>
            <a:r>
              <a:rPr lang="en-US" dirty="0" smtClean="0"/>
              <a:t>cuts are put in the earth for extracting ore. </a:t>
            </a: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685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254" y="1130300"/>
            <a:ext cx="2477594" cy="1512518"/>
          </a:xfrm>
        </p:spPr>
        <p:txBody>
          <a:bodyPr>
            <a:normAutofit/>
          </a:bodyPr>
          <a:lstStyle/>
          <a:p>
            <a:r>
              <a:rPr lang="en-US" dirty="0" smtClean="0"/>
              <a:t>Closed-Pit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57093" y="1247905"/>
            <a:ext cx="3859212" cy="4914900"/>
          </a:xfrm>
        </p:spPr>
        <p:txBody>
          <a:bodyPr/>
          <a:lstStyle/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Closed-pit means that it</a:t>
            </a:r>
            <a:r>
              <a:rPr lang="fr-FR" dirty="0" smtClean="0"/>
              <a:t>’</a:t>
            </a:r>
            <a:r>
              <a:rPr lang="en-US" dirty="0" smtClean="0"/>
              <a:t>s a </a:t>
            </a:r>
            <a:r>
              <a:rPr lang="en-US" smtClean="0"/>
              <a:t>mine shaft</a:t>
            </a: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230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254" y="1130300"/>
            <a:ext cx="2477594" cy="1512518"/>
          </a:xfrm>
        </p:spPr>
        <p:txBody>
          <a:bodyPr>
            <a:normAutofit/>
          </a:bodyPr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57093" y="1247905"/>
            <a:ext cx="3859212" cy="4914900"/>
          </a:xfrm>
        </p:spPr>
        <p:txBody>
          <a:bodyPr/>
          <a:lstStyle/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Mineral </a:t>
            </a:r>
            <a:r>
              <a:rPr lang="en-US" dirty="0" smtClean="0"/>
              <a:t>means “a </a:t>
            </a:r>
            <a:r>
              <a:rPr lang="en-US" dirty="0" err="1" smtClean="0"/>
              <a:t>soild</a:t>
            </a:r>
            <a:r>
              <a:rPr lang="en-US" dirty="0" smtClean="0"/>
              <a:t> inorganic substance of natural occurrence”</a:t>
            </a: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9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6478" y="1828800"/>
            <a:ext cx="8453906" cy="2332566"/>
          </a:xfrm>
        </p:spPr>
        <p:txBody>
          <a:bodyPr/>
          <a:lstStyle/>
          <a:p>
            <a:r>
              <a:rPr lang="en-US" sz="2400" b="1" dirty="0">
                <a:solidFill>
                  <a:prstClr val="black"/>
                </a:solidFill>
                <a:latin typeface="ArialMT"/>
              </a:rPr>
              <a:t>  The </a:t>
            </a:r>
            <a:r>
              <a:rPr lang="en-US" sz="2400" b="1" dirty="0" smtClean="0">
                <a:solidFill>
                  <a:prstClr val="black"/>
                </a:solidFill>
                <a:latin typeface="ArialMT"/>
              </a:rPr>
              <a:t>caves </a:t>
            </a:r>
            <a:r>
              <a:rPr lang="en-US" sz="2400" b="1" dirty="0">
                <a:solidFill>
                  <a:prstClr val="black"/>
                </a:solidFill>
                <a:latin typeface="ArialMT"/>
              </a:rPr>
              <a:t>are filled with water and dissolved </a:t>
            </a:r>
            <a:r>
              <a:rPr lang="en-US" sz="2400" b="1" dirty="0" smtClean="0">
                <a:solidFill>
                  <a:prstClr val="black"/>
                </a:solidFill>
                <a:latin typeface="ArialMT"/>
              </a:rPr>
              <a:t>minerals permeated through </a:t>
            </a:r>
            <a:r>
              <a:rPr lang="en-US" sz="2400" b="1" dirty="0">
                <a:solidFill>
                  <a:prstClr val="black"/>
                </a:solidFill>
                <a:latin typeface="ArialMT"/>
              </a:rPr>
              <a:t>the rock.  With time these minerals will crystallize in the </a:t>
            </a:r>
            <a:r>
              <a:rPr lang="en-US" sz="2400" b="1" dirty="0" smtClean="0">
                <a:solidFill>
                  <a:prstClr val="black"/>
                </a:solidFill>
                <a:latin typeface="ArialMT"/>
              </a:rPr>
              <a:t>caves, </a:t>
            </a:r>
            <a:r>
              <a:rPr lang="en-US" sz="2400" b="1" dirty="0">
                <a:solidFill>
                  <a:prstClr val="black"/>
                </a:solidFill>
                <a:latin typeface="ArialMT"/>
              </a:rPr>
              <a:t>and line the </a:t>
            </a:r>
            <a:r>
              <a:rPr lang="en-US" sz="2400" b="1" dirty="0" smtClean="0">
                <a:solidFill>
                  <a:prstClr val="black"/>
                </a:solidFill>
                <a:latin typeface="ArialMT"/>
              </a:rPr>
              <a:t>cave with </a:t>
            </a:r>
            <a:r>
              <a:rPr lang="en-US" sz="2400" b="1" dirty="0">
                <a:solidFill>
                  <a:prstClr val="black"/>
                </a:solidFill>
                <a:latin typeface="ArialMT"/>
              </a:rPr>
              <a:t>a silica layer (amethyst).  The geodes </a:t>
            </a:r>
            <a:r>
              <a:rPr lang="en-US" sz="2400" b="1" dirty="0" smtClean="0">
                <a:solidFill>
                  <a:prstClr val="black"/>
                </a:solidFill>
                <a:latin typeface="ArialMT"/>
              </a:rPr>
              <a:t>continue developing </a:t>
            </a:r>
            <a:r>
              <a:rPr lang="en-US" sz="2400" b="1" dirty="0">
                <a:solidFill>
                  <a:prstClr val="black"/>
                </a:solidFill>
                <a:latin typeface="ArialMT"/>
              </a:rPr>
              <a:t>as long as there is moisture present.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>
          <a:xfrm>
            <a:off x="1691945" y="656166"/>
            <a:ext cx="7731219" cy="62653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How its formed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“Permeated” means “spread throughout”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50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51FFD4"/>
              </a:buClr>
              <a:buFont typeface="Wingdings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G</a:t>
            </a:r>
            <a:r>
              <a:rPr lang="en-US" dirty="0" smtClean="0"/>
              <a:t>reek word “</a:t>
            </a:r>
            <a:r>
              <a:rPr lang="en-US" dirty="0" err="1" smtClean="0"/>
              <a:t>amethystos</a:t>
            </a:r>
            <a:r>
              <a:rPr lang="en-US" dirty="0" smtClean="0"/>
              <a:t>” is translated as ”not drunken”. Amethyst was thought to be a strong antidote against </a:t>
            </a:r>
            <a:r>
              <a:rPr lang="en-US" dirty="0" err="1" smtClean="0"/>
              <a:t>drunkeness</a:t>
            </a:r>
            <a:r>
              <a:rPr lang="en-US" dirty="0" smtClean="0"/>
              <a:t>, which is why wine goblets were often caved from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1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177</TotalTime>
  <Words>301</Words>
  <Application>Microsoft Macintosh PowerPoint</Application>
  <PresentationFormat>Custom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Ion Boardroom</vt:lpstr>
      <vt:lpstr>Mining Amethyst</vt:lpstr>
      <vt:lpstr>Mining</vt:lpstr>
      <vt:lpstr>Where Amethyst Is Found</vt:lpstr>
      <vt:lpstr>AMEHYST</vt:lpstr>
      <vt:lpstr>Open Pit</vt:lpstr>
      <vt:lpstr>Closed-Pit</vt:lpstr>
      <vt:lpstr>Minerals</vt:lpstr>
      <vt:lpstr>  The caves are filled with water and dissolved minerals permeated through the rock.  With time these minerals will crystallize in the caves, and line the cave with a silica layer (amethyst).  The geodes continue developing as long as there is moisture present.</vt:lpstr>
      <vt:lpstr>Fun Fact</vt:lpstr>
      <vt:lpstr>Mining Amethysts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Amethyst</dc:title>
  <dc:creator>HitchcockWilliams, Dylan</dc:creator>
  <cp:lastModifiedBy>sdfsd sdfsd</cp:lastModifiedBy>
  <cp:revision>19</cp:revision>
  <dcterms:created xsi:type="dcterms:W3CDTF">2015-05-21T16:33:16Z</dcterms:created>
  <dcterms:modified xsi:type="dcterms:W3CDTF">2015-05-28T16:37:12Z</dcterms:modified>
</cp:coreProperties>
</file>